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4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60DF9-33BE-44E5-B223-DD58A8C53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5AA9BB-EB34-4AC2-92DB-68AEBEF3F4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CD602C-F254-4B02-8D75-C3A211D8E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4B3793-6204-435F-B3E4-596A4DE0E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8BBEE-303C-4C46-B53C-79BAE67F4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6131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7A31CF-2072-4D2C-9B27-1BE33276E1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68BC22-BC81-4685-A67F-B186D3EA7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B8F61-FAA4-45AE-B86E-A690FAAC7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9B494D-466A-4EFE-B614-30C1B3C8D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5812F-910C-49E5-987B-DB235FF5B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58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7EEBC2-EE4F-41D6-9295-EA544DFB51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1C7233-599C-40AA-ABAF-2DB2CF172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96C7F-D073-44A4-8B96-B4105BCE6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5A7A8F-5068-48C4-B022-0DF37AA4A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35C5-AB94-441E-8127-DC6E05397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10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ABD1-8C28-4D12-A104-B634F23E5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3AEDB-DE4D-4539-9B1A-FAC9D1165D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4C170B-8900-4111-B39D-DBFD96D59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7AB08-91BF-4D8E-8682-06AD754DD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3A0C7-0594-41B1-8059-547FE9F8A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411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46F72-ADB7-454F-AEA9-9BEC5D78E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29C89D-CFF5-42AC-A0D4-EAC6002CEA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9EEC3A-9BC6-4A0A-92E4-785AE92AB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608A9F-44E1-4208-9C19-E031FDC07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FB51E4-CC78-499A-B62B-315C48BF6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84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087FBF-154B-44EC-89FE-3D27B0273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269AE-E10B-4C12-96AE-FE25D9125E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D25FB-F412-46E5-AEF8-4CA1BE5B6C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46212-674F-4771-B4CA-E61E550B4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6A978E-78DA-47DC-A8DB-EA126AF46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841506-9E67-4F17-B872-DE3064C73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089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FC6C0-5ED9-4775-A527-7DA4EC876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6BEFE-5C20-4D01-B3FD-CEC797094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10BD47-A5A4-47A4-880D-331FD2B489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10BE3-946A-4D33-8FE1-5B886E14E0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DEAFCC-F328-43C6-964E-69D78D70FE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D48EA68-BE6D-4A63-AD49-93F4BABDD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DFA59D-6BB6-439E-8294-ED894C29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E4B26F-1443-4601-98B2-2835393122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382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9C107-27CB-4929-9CAF-3F3D43AEF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4C1145-B8DB-4290-9814-8B17E202B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C3625-3427-44F7-AEFD-522E1B362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AD662-7EF3-4F49-B65A-477AF4325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509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6276CE-6157-4555-8525-338C74AD4E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A994E-DAFC-4996-916E-DC4CA7F84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3788B-F21F-4872-A2D1-C267F124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235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5427E-4C9A-4CF7-916D-3462746EC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FFCC53-F441-4499-89A5-C8C94229A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62A742-2CD8-4F00-9C12-FD0FFF7059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474D-DBAD-488F-8F09-37F9F69F1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87B841-9D45-4FF0-836D-1FB79D8D6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C57114-9AF4-426E-9323-6BFD8CC5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3212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E05C2-5BE8-4F25-A2AA-98247B07B8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3E3365-7540-458D-AA39-843C13375E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0C35C1-55F0-49A5-BDCB-BDF33A531C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85A06-FEDC-421F-80E6-F6C81A251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C54605-6036-4590-834D-B9F3D36D2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07AEE7-17B9-473B-801D-54A8BDC70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98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61A5C-C539-4867-85D1-FF519F0CE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961E94-B7A0-4CCD-B3D3-2A0254CB20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79146E-EC8F-4555-8462-24C99591D3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B980D2-9554-411A-B7BA-8806A8D968BE}" type="datetimeFigureOut">
              <a:rPr lang="en-US" smtClean="0"/>
              <a:t>1/3/2022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49B0D3-0958-4D9F-A535-1DE062F648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7E77E-5C4A-445D-93C2-906D6BCBA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BBE45-01F7-4DBF-9F98-C58D1E169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6.mp4"/><Relationship Id="rId1" Type="http://schemas.microsoft.com/office/2007/relationships/media" Target="../media/media16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7.mp4"/><Relationship Id="rId1" Type="http://schemas.microsoft.com/office/2007/relationships/media" Target="../media/media17.mp4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8.mp4"/><Relationship Id="rId1" Type="http://schemas.microsoft.com/office/2007/relationships/media" Target="../media/media18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9.mp4"/><Relationship Id="rId1" Type="http://schemas.microsoft.com/office/2007/relationships/media" Target="../media/media19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0.mp4"/><Relationship Id="rId1" Type="http://schemas.microsoft.com/office/2007/relationships/media" Target="../media/media20.mp4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1.mp4"/><Relationship Id="rId1" Type="http://schemas.microsoft.com/office/2007/relationships/media" Target="../media/media21.mp4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2.mp4"/><Relationship Id="rId1" Type="http://schemas.microsoft.com/office/2007/relationships/media" Target="../media/media22.mp4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3.mp4"/><Relationship Id="rId1" Type="http://schemas.microsoft.com/office/2007/relationships/media" Target="../media/media23.mp4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4.mp4"/><Relationship Id="rId1" Type="http://schemas.microsoft.com/office/2007/relationships/media" Target="../media/media24.mp4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5.mp4"/><Relationship Id="rId1" Type="http://schemas.microsoft.com/office/2007/relationships/media" Target="../media/media25.mp4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6.mp4"/><Relationship Id="rId1" Type="http://schemas.microsoft.com/office/2007/relationships/media" Target="../media/media26.mp4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7.mp4"/><Relationship Id="rId1" Type="http://schemas.microsoft.com/office/2007/relationships/media" Target="../media/media27.mp4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8.mp4"/><Relationship Id="rId1" Type="http://schemas.microsoft.com/office/2007/relationships/media" Target="../media/media28.mp4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9.mp4"/><Relationship Id="rId1" Type="http://schemas.microsoft.com/office/2007/relationships/media" Target="../media/media29.mp4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">
            <a:hlinkClick r:id="" action="ppaction://media"/>
            <a:extLst>
              <a:ext uri="{FF2B5EF4-FFF2-40B4-BE49-F238E27FC236}">
                <a16:creationId xmlns:a16="http://schemas.microsoft.com/office/drawing/2014/main" id="{FEE6B6CD-214C-4095-A130-F7E9F7C6250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00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0">
            <a:hlinkClick r:id="" action="ppaction://media"/>
            <a:extLst>
              <a:ext uri="{FF2B5EF4-FFF2-40B4-BE49-F238E27FC236}">
                <a16:creationId xmlns:a16="http://schemas.microsoft.com/office/drawing/2014/main" id="{0F9192A7-F4A4-415F-8B4B-09947262DF3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2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1">
            <a:hlinkClick r:id="" action="ppaction://media"/>
            <a:extLst>
              <a:ext uri="{FF2B5EF4-FFF2-40B4-BE49-F238E27FC236}">
                <a16:creationId xmlns:a16="http://schemas.microsoft.com/office/drawing/2014/main" id="{D27B58EE-9FA9-412E-9501-89DC59908D3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803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2">
            <a:hlinkClick r:id="" action="ppaction://media"/>
            <a:extLst>
              <a:ext uri="{FF2B5EF4-FFF2-40B4-BE49-F238E27FC236}">
                <a16:creationId xmlns:a16="http://schemas.microsoft.com/office/drawing/2014/main" id="{3554DAE6-1315-481A-9500-50E26091D2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3">
            <a:hlinkClick r:id="" action="ppaction://media"/>
            <a:extLst>
              <a:ext uri="{FF2B5EF4-FFF2-40B4-BE49-F238E27FC236}">
                <a16:creationId xmlns:a16="http://schemas.microsoft.com/office/drawing/2014/main" id="{9DAC0C76-32A6-4D28-84C5-6FF2324624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6933" y="0"/>
            <a:ext cx="12208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2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4">
            <a:hlinkClick r:id="" action="ppaction://media"/>
            <a:extLst>
              <a:ext uri="{FF2B5EF4-FFF2-40B4-BE49-F238E27FC236}">
                <a16:creationId xmlns:a16="http://schemas.microsoft.com/office/drawing/2014/main" id="{1D50450F-AA4E-417A-AEE2-7A45A029F9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197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5">
            <a:hlinkClick r:id="" action="ppaction://media"/>
            <a:extLst>
              <a:ext uri="{FF2B5EF4-FFF2-40B4-BE49-F238E27FC236}">
                <a16:creationId xmlns:a16="http://schemas.microsoft.com/office/drawing/2014/main" id="{E916375B-E77E-4457-B2A7-CB32B8619D8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04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6">
            <a:hlinkClick r:id="" action="ppaction://media"/>
            <a:extLst>
              <a:ext uri="{FF2B5EF4-FFF2-40B4-BE49-F238E27FC236}">
                <a16:creationId xmlns:a16="http://schemas.microsoft.com/office/drawing/2014/main" id="{44178665-F4C4-4468-8928-7FE7190ED07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376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7">
            <a:hlinkClick r:id="" action="ppaction://media"/>
            <a:extLst>
              <a:ext uri="{FF2B5EF4-FFF2-40B4-BE49-F238E27FC236}">
                <a16:creationId xmlns:a16="http://schemas.microsoft.com/office/drawing/2014/main" id="{D6028A80-C322-45CD-B8E0-598EC2C315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5400"/>
            <a:ext cx="12192000" cy="68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5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8">
            <a:hlinkClick r:id="" action="ppaction://media"/>
            <a:extLst>
              <a:ext uri="{FF2B5EF4-FFF2-40B4-BE49-F238E27FC236}">
                <a16:creationId xmlns:a16="http://schemas.microsoft.com/office/drawing/2014/main" id="{157BD83F-792B-4A99-A76D-F31A9DB9DD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-1"/>
            <a:ext cx="12208933" cy="687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0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9">
            <a:hlinkClick r:id="" action="ppaction://media"/>
            <a:extLst>
              <a:ext uri="{FF2B5EF4-FFF2-40B4-BE49-F238E27FC236}">
                <a16:creationId xmlns:a16="http://schemas.microsoft.com/office/drawing/2014/main" id="{E6A19FA5-80ED-492D-9522-B5A5381C5A8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116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">
            <a:hlinkClick r:id="" action="ppaction://media"/>
            <a:extLst>
              <a:ext uri="{FF2B5EF4-FFF2-40B4-BE49-F238E27FC236}">
                <a16:creationId xmlns:a16="http://schemas.microsoft.com/office/drawing/2014/main" id="{88ED020C-9766-4890-9DBE-C420774079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8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">
            <a:hlinkClick r:id="" action="ppaction://media"/>
            <a:extLst>
              <a:ext uri="{FF2B5EF4-FFF2-40B4-BE49-F238E27FC236}">
                <a16:creationId xmlns:a16="http://schemas.microsoft.com/office/drawing/2014/main" id="{6A43C021-6D98-4A13-BC40-98E88E0607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56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1">
            <a:hlinkClick r:id="" action="ppaction://media"/>
            <a:extLst>
              <a:ext uri="{FF2B5EF4-FFF2-40B4-BE49-F238E27FC236}">
                <a16:creationId xmlns:a16="http://schemas.microsoft.com/office/drawing/2014/main" id="{4B541CFC-72FF-4A0F-BE5E-4C59FEFB29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16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2">
            <a:hlinkClick r:id="" action="ppaction://media"/>
            <a:extLst>
              <a:ext uri="{FF2B5EF4-FFF2-40B4-BE49-F238E27FC236}">
                <a16:creationId xmlns:a16="http://schemas.microsoft.com/office/drawing/2014/main" id="{DBF50528-EE3D-4D1F-A923-E6407C95D1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9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3">
            <a:hlinkClick r:id="" action="ppaction://media"/>
            <a:extLst>
              <a:ext uri="{FF2B5EF4-FFF2-40B4-BE49-F238E27FC236}">
                <a16:creationId xmlns:a16="http://schemas.microsoft.com/office/drawing/2014/main" id="{504E5637-1E67-41E7-8B13-99AE8BDD55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60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4">
            <a:hlinkClick r:id="" action="ppaction://media"/>
            <a:extLst>
              <a:ext uri="{FF2B5EF4-FFF2-40B4-BE49-F238E27FC236}">
                <a16:creationId xmlns:a16="http://schemas.microsoft.com/office/drawing/2014/main" id="{78052C66-117E-47D5-BBDB-0B807DC503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77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5">
            <a:hlinkClick r:id="" action="ppaction://media"/>
            <a:extLst>
              <a:ext uri="{FF2B5EF4-FFF2-40B4-BE49-F238E27FC236}">
                <a16:creationId xmlns:a16="http://schemas.microsoft.com/office/drawing/2014/main" id="{C5FFBFDA-328F-437C-B1E1-4D11F17019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70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6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6">
            <a:hlinkClick r:id="" action="ppaction://media"/>
            <a:extLst>
              <a:ext uri="{FF2B5EF4-FFF2-40B4-BE49-F238E27FC236}">
                <a16:creationId xmlns:a16="http://schemas.microsoft.com/office/drawing/2014/main" id="{30851207-D1FE-43CE-B578-7EB83F888D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7">
            <a:hlinkClick r:id="" action="ppaction://media"/>
            <a:extLst>
              <a:ext uri="{FF2B5EF4-FFF2-40B4-BE49-F238E27FC236}">
                <a16:creationId xmlns:a16="http://schemas.microsoft.com/office/drawing/2014/main" id="{75A79CFC-3E84-42C3-A901-EB61E2C2E3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164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9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8">
            <a:hlinkClick r:id="" action="ppaction://media"/>
            <a:extLst>
              <a:ext uri="{FF2B5EF4-FFF2-40B4-BE49-F238E27FC236}">
                <a16:creationId xmlns:a16="http://schemas.microsoft.com/office/drawing/2014/main" id="{0C878A4B-0EAF-4C04-A451-EB33204C2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430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9">
            <a:hlinkClick r:id="" action="ppaction://media"/>
            <a:extLst>
              <a:ext uri="{FF2B5EF4-FFF2-40B4-BE49-F238E27FC236}">
                <a16:creationId xmlns:a16="http://schemas.microsoft.com/office/drawing/2014/main" id="{374CFA00-4EF4-4DA5-9A02-30F323419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584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3">
            <a:hlinkClick r:id="" action="ppaction://media"/>
            <a:extLst>
              <a:ext uri="{FF2B5EF4-FFF2-40B4-BE49-F238E27FC236}">
                <a16:creationId xmlns:a16="http://schemas.microsoft.com/office/drawing/2014/main" id="{E61C7311-7B7A-4BC7-A3B9-E3D52DEEC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 fullScrn="1">
              <p:cMediaNode>
                <p:cTn id="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4">
            <a:hlinkClick r:id="" action="ppaction://media"/>
            <a:extLst>
              <a:ext uri="{FF2B5EF4-FFF2-40B4-BE49-F238E27FC236}">
                <a16:creationId xmlns:a16="http://schemas.microsoft.com/office/drawing/2014/main" id="{471EDA47-D195-4E28-9C22-F76EB60698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41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5">
            <a:hlinkClick r:id="" action="ppaction://media"/>
            <a:extLst>
              <a:ext uri="{FF2B5EF4-FFF2-40B4-BE49-F238E27FC236}">
                <a16:creationId xmlns:a16="http://schemas.microsoft.com/office/drawing/2014/main" id="{A1B8BE49-7CE4-489A-9973-97D8B5F14E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50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6">
            <a:hlinkClick r:id="" action="ppaction://media"/>
            <a:extLst>
              <a:ext uri="{FF2B5EF4-FFF2-40B4-BE49-F238E27FC236}">
                <a16:creationId xmlns:a16="http://schemas.microsoft.com/office/drawing/2014/main" id="{86C2D2AC-874D-47A9-97C9-D9EB43BE0C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3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7">
            <a:hlinkClick r:id="" action="ppaction://media"/>
            <a:extLst>
              <a:ext uri="{FF2B5EF4-FFF2-40B4-BE49-F238E27FC236}">
                <a16:creationId xmlns:a16="http://schemas.microsoft.com/office/drawing/2014/main" id="{49164929-9A2E-4B73-8375-CA500AB649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07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8">
            <a:hlinkClick r:id="" action="ppaction://media"/>
            <a:extLst>
              <a:ext uri="{FF2B5EF4-FFF2-40B4-BE49-F238E27FC236}">
                <a16:creationId xmlns:a16="http://schemas.microsoft.com/office/drawing/2014/main" id="{B15A7D7B-AF24-4152-90C9-0A1BED792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9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9">
            <a:hlinkClick r:id="" action="ppaction://media"/>
            <a:extLst>
              <a:ext uri="{FF2B5EF4-FFF2-40B4-BE49-F238E27FC236}">
                <a16:creationId xmlns:a16="http://schemas.microsoft.com/office/drawing/2014/main" id="{69F192C0-705D-4BC3-9627-0142934537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26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0</Words>
  <Application>Microsoft Office PowerPoint</Application>
  <PresentationFormat>Widescreen</PresentationFormat>
  <Paragraphs>0</Paragraphs>
  <Slides>29</Slides>
  <Notes>0</Notes>
  <HiddenSlides>0</HiddenSlides>
  <MMClips>29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Ibrahim Mohamed</dc:creator>
  <cp:lastModifiedBy>Ibrahim Mohamed</cp:lastModifiedBy>
  <cp:revision>1</cp:revision>
  <dcterms:created xsi:type="dcterms:W3CDTF">2022-01-03T05:43:58Z</dcterms:created>
  <dcterms:modified xsi:type="dcterms:W3CDTF">2022-01-03T06:01:31Z</dcterms:modified>
</cp:coreProperties>
</file>